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0" d="100"/>
          <a:sy n="60" d="100"/>
        </p:scale>
        <p:origin x="120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4EC10-A015-70F3-313F-42918FF428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808498-6FED-8D34-8AAE-7FE9371F57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A9BFA0-B5C8-2103-E987-857564011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D07EF-9019-40FE-B25E-3D2AA1C87B8A}" type="datetimeFigureOut">
              <a:rPr lang="en-IN" smtClean="0"/>
              <a:t>12-03-2023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889A50-3F28-1F6D-0CF1-1CFF8B19BD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5E2F44-C144-31ED-B61C-4AF80709A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3CB03-0983-4ADB-9547-86FD77D989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99622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32255-112B-00A4-9E30-155905CB2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42DEB1-9486-FD48-E792-E90046820F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5F709B-8B60-DC6E-9920-7CDDE6C620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D07EF-9019-40FE-B25E-3D2AA1C87B8A}" type="datetimeFigureOut">
              <a:rPr lang="en-IN" smtClean="0"/>
              <a:t>12-03-2023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2BDA13-FD22-2B3B-C796-5970E2FB7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D2FB29-9EB5-4677-B70D-EBC6F46F9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3CB03-0983-4ADB-9547-86FD77D989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18863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8C1DEDE-1519-2D0B-1E97-28C50413A6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C38B8F-AD10-6774-7FB6-53A396DCA6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CB2E6C-FD1A-7CA0-7BAB-98C8D1A54D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D07EF-9019-40FE-B25E-3D2AA1C87B8A}" type="datetimeFigureOut">
              <a:rPr lang="en-IN" smtClean="0"/>
              <a:t>12-03-2023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04C3F2-CDFE-BA8C-5982-5CB90FC93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B090A0-A1B1-DA38-A8E5-E996404809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3CB03-0983-4ADB-9547-86FD77D989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009126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613490-056D-DD66-8424-CBB471EEDF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128168-A76E-480A-4635-A57DA1EE74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99241F-809E-9B5B-2F56-B71040C815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D07EF-9019-40FE-B25E-3D2AA1C87B8A}" type="datetimeFigureOut">
              <a:rPr lang="en-IN" smtClean="0"/>
              <a:t>12-03-2023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B84526-CAAB-28DA-C59D-4BFD92925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79E00C-10F8-3DA2-6C07-5DF9833EB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3CB03-0983-4ADB-9547-86FD77D989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70603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E724AE-17F7-628C-FAEE-15AC4A497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B847B0-ACE5-735E-A51F-0A4F5D648C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CA0FCD-A2DD-27E8-8671-6FE333A408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D07EF-9019-40FE-B25E-3D2AA1C87B8A}" type="datetimeFigureOut">
              <a:rPr lang="en-IN" smtClean="0"/>
              <a:t>12-03-2023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D5DCB7-658A-6A4F-B8A6-F0C35875E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3F7A17-0946-231B-8AC6-155DEB3E0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3CB03-0983-4ADB-9547-86FD77D989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12381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68570-F8A6-6AEA-C670-388FFF05D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1C5DDF-A865-9F49-ECBD-0CB159DC58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CB85F6-656F-77F4-0DE9-57DB1A83A1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4FA60F-3601-8A59-09B1-D757137AA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D07EF-9019-40FE-B25E-3D2AA1C87B8A}" type="datetimeFigureOut">
              <a:rPr lang="en-IN" smtClean="0"/>
              <a:t>12-03-2023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9DC44F-2612-C941-EA74-1ED76F0F89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4ED828-954C-67A0-8276-C7CE83CAAB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3CB03-0983-4ADB-9547-86FD77D989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7993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BC1B4-4517-3724-779E-5EA83322D5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11B621-4584-733D-1E6D-C0CC61F154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7BE7C8-C74C-B0BA-C4DA-EFC92F35D3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ECAE6B8-E3AF-056A-64A5-5E1F4E7623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6C0285-DB43-60A4-826E-5E811ACC9B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FF6FEF-7F1F-BD07-017C-03C2668887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D07EF-9019-40FE-B25E-3D2AA1C87B8A}" type="datetimeFigureOut">
              <a:rPr lang="en-IN" smtClean="0"/>
              <a:t>12-03-2023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1161E75-1747-7A45-A81B-E6879CFA1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B9A7F39-6E80-D790-3BE8-7EBEBB7C18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3CB03-0983-4ADB-9547-86FD77D989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23207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67909-E7D8-2D6E-AF3C-04CDBFABB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B2FFC25-AE1D-F42C-29AC-36891C6EC9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D07EF-9019-40FE-B25E-3D2AA1C87B8A}" type="datetimeFigureOut">
              <a:rPr lang="en-IN" smtClean="0"/>
              <a:t>12-03-2023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14C228-1850-644F-0765-64FDB1A8D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31BCD8-275A-65F7-B854-F052499C3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3CB03-0983-4ADB-9547-86FD77D989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0439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F1704B-CF2D-A9A8-062A-6314C57B5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D07EF-9019-40FE-B25E-3D2AA1C87B8A}" type="datetimeFigureOut">
              <a:rPr lang="en-IN" smtClean="0"/>
              <a:t>12-03-2023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88A3F8-679B-7402-2B0F-C7BA506E4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E406B8-54BC-87AA-7A2A-C44F79BFC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3CB03-0983-4ADB-9547-86FD77D989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59453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55A50E-6F93-0572-EBA2-08DB6C77A6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366120-E40B-33A2-9792-AAEF1C23AE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AFB70E-A618-3CA9-5B2C-1C01099AD7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CDF8F4-472C-A017-40C9-B9E9981928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D07EF-9019-40FE-B25E-3D2AA1C87B8A}" type="datetimeFigureOut">
              <a:rPr lang="en-IN" smtClean="0"/>
              <a:t>12-03-2023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A486F4-1AA2-DBA5-935F-ED314F8AD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31FDEE-98AB-C8FB-116D-8DAB53EDE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3CB03-0983-4ADB-9547-86FD77D989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1498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C08DB-B99E-3DAE-2DE0-E36432645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2C84386-508B-0AC2-8A5F-F3E21C809D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09F29E-A553-5B85-C350-B461C33FE4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90C8C6-1902-DAB3-BF0A-B138508919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D07EF-9019-40FE-B25E-3D2AA1C87B8A}" type="datetimeFigureOut">
              <a:rPr lang="en-IN" smtClean="0"/>
              <a:t>12-03-2023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0B780F-E4AC-F95F-8797-47A2E548A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37672E-E824-A27F-5C5A-CDFD3433B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3CB03-0983-4ADB-9547-86FD77D989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02040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99C102F-580E-DA6C-D02D-4F49762711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B34758-190F-3FC0-746A-33A79F1B01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9E06CC-F562-A534-D78E-8859DBA70C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ED07EF-9019-40FE-B25E-3D2AA1C87B8A}" type="datetimeFigureOut">
              <a:rPr lang="en-IN" smtClean="0"/>
              <a:t>12-03-2023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09763B-B4BB-47F3-9D3D-2C317CC285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78794A-F1AA-8C5B-CFF2-776D4DCD94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53CB03-0983-4ADB-9547-86FD77D989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1363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VT">
            <a:hlinkClick r:id="" action="ppaction://media"/>
            <a:extLst>
              <a:ext uri="{FF2B5EF4-FFF2-40B4-BE49-F238E27FC236}">
                <a16:creationId xmlns:a16="http://schemas.microsoft.com/office/drawing/2014/main" id="{3C9B3FDD-4666-9849-209F-C82B4C8126B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6772"/>
          <a:stretch/>
        </p:blipFill>
        <p:spPr>
          <a:xfrm>
            <a:off x="1258874" y="1158948"/>
            <a:ext cx="8339769" cy="4369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594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5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 fullScrn="1"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Nihar Choudhury</dc:creator>
  <cp:lastModifiedBy>Nihar Choudhury</cp:lastModifiedBy>
  <cp:revision>1</cp:revision>
  <dcterms:created xsi:type="dcterms:W3CDTF">2023-03-12T08:05:46Z</dcterms:created>
  <dcterms:modified xsi:type="dcterms:W3CDTF">2023-03-12T08:07:20Z</dcterms:modified>
</cp:coreProperties>
</file>

<file path=docProps/thumbnail.jpeg>
</file>